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747" autoAdjust="0"/>
    <p:restoredTop sz="94660"/>
  </p:normalViewPr>
  <p:slideViewPr>
    <p:cSldViewPr snapToGrid="0">
      <p:cViewPr varScale="1">
        <p:scale>
          <a:sx n="91" d="100"/>
          <a:sy n="91" d="100"/>
        </p:scale>
        <p:origin x="-498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9803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975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1922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0347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4597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7572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946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048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7160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683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4810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7127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5259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1435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5637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1604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3774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A5CB0DA-11BB-4F41-8E95-750C0D8BCCB5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075C3AC-B8B6-4B76-BE29-5A44AFBA47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299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1863" y="1198524"/>
            <a:ext cx="9363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АЭРОКОСМИЧЕСКИЕ МЕТОДЫ ИЗУЧЕНИЙ ГЕОДИНАМИЧЕСКИХ ПРОЦЕССОВ</a:t>
            </a:r>
            <a:endParaRPr lang="ru-RU" sz="24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3706" y="2199020"/>
            <a:ext cx="4015740" cy="301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61409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9367" y="1145002"/>
            <a:ext cx="102814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4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настоящее время </a:t>
            </a:r>
            <a:r>
              <a:rPr lang="ru-RU" sz="2400" i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аэро</a:t>
            </a:r>
            <a:r>
              <a:rPr lang="ru-RU" sz="24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и </a:t>
            </a:r>
            <a:r>
              <a:rPr lang="ru-RU" sz="2400" i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космогеологические</a:t>
            </a:r>
            <a:r>
              <a:rPr lang="ru-RU" sz="24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исследования являются самостоятельным видом геологических работ, а также одной из главных составных частей единого геологоразведочного процесса.</a:t>
            </a:r>
            <a:endParaRPr lang="ru-RU" sz="20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6328" y="2893081"/>
            <a:ext cx="6667500" cy="3630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453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1141" y="4869509"/>
            <a:ext cx="1011043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2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Обильно поступающая аэрокосмическая информация требует новых методических разработок по аппаратурно-автоматизированной обработке аэрокосмических снимков для </a:t>
            </a:r>
            <a:r>
              <a:rPr lang="ru-RU" sz="2200" i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геомониторинга</a:t>
            </a:r>
            <a:r>
              <a:rPr lang="ru-RU" sz="22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2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Картинки по запросу аппаратурно-автоматизированной обработке аэрокосмических снимк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7787" y="341003"/>
            <a:ext cx="4617146" cy="4187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4006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785" y="649662"/>
            <a:ext cx="117162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Выявление разломов по аэрокосмическим снимкам можно использовать как поисковый признак месторождений, в связи с тем, что месторождения многих видов полезных ископаемых </a:t>
            </a:r>
            <a:r>
              <a:rPr lang="ru-RU" sz="2000" i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пространственно</a:t>
            </a: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генетически связаны с разрывными нарушениями.</a:t>
            </a:r>
            <a:endParaRPr lang="ru-RU" sz="20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78" name="Picture 6" descr="Картинки по запросу полезных ископаемых казахста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6554" y="1896691"/>
            <a:ext cx="8194675" cy="474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261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5385" y="4092487"/>
            <a:ext cx="102442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возрастанием поступающей информации все острее становится диспропорция между высокой эффективностью процессов получения аэрокосмических изображений и их обработкой. Поэтому все большую роль играет приближение исследователя к автоматизированной обработке отдельных видов работ, что приведет к созданию специальной системы программирования, ориентированной на обработку изображений.</a:t>
            </a:r>
            <a:endParaRPr lang="ru-RU" sz="20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Картинки по запросу обработка аэрокосмических изображ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4243" y="216357"/>
            <a:ext cx="4906537" cy="360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3841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7550" y="821617"/>
            <a:ext cx="100992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Последовательность дешифрирования </a:t>
            </a:r>
            <a:r>
              <a:rPr lang="ru-RU" sz="2000" i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космофотоматериалов</a:t>
            </a: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приведена в таблице 1, где отражены этапы дешифрирования, которые необходимы для </a:t>
            </a:r>
            <a:r>
              <a:rPr lang="ru-RU" sz="2000" i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геомониторинга</a:t>
            </a: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0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5029" y="1837280"/>
            <a:ext cx="7527615" cy="472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312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9879611"/>
              </p:ext>
            </p:extLst>
          </p:nvPr>
        </p:nvGraphicFramePr>
        <p:xfrm>
          <a:off x="1182029" y="1561170"/>
          <a:ext cx="10047249" cy="4595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6458"/>
                <a:gridCol w="3719183"/>
                <a:gridCol w="4131608"/>
              </a:tblGrid>
              <a:tr h="4316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Этапы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Критерии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Результаты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63395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Привязка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Признаки изображения объекта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Точное географическое положение участка (объекта)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46692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Обнаружение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объекта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Признаки изображения (тон, цвет, структура рисунка фотоизображения)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Обособление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фотофизиономичных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компонентов ландшафта, выделение границ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83365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Опознавание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Признаки изображения конкретных объектов (дешифровочные)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Установление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фотофизиономичности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компонентов ландшафта (характер отражения растительности, почв и т.д.)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03610" y="686021"/>
            <a:ext cx="100360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000" i="1" u="sng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Таблица 1 – Последовательность дешифрирования </a:t>
            </a:r>
            <a:r>
              <a:rPr lang="ru-RU" sz="2000" i="1" u="sng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космофотоматериалов</a:t>
            </a:r>
            <a:r>
              <a:rPr lang="ru-RU" sz="2000" i="1" u="sng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для </a:t>
            </a:r>
            <a:r>
              <a:rPr lang="ru-RU" sz="2000" i="1" u="sng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геомониторинга</a:t>
            </a:r>
            <a:endParaRPr lang="ru-RU" i="1" u="sng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8853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8715833"/>
              </p:ext>
            </p:extLst>
          </p:nvPr>
        </p:nvGraphicFramePr>
        <p:xfrm>
          <a:off x="1197292" y="844389"/>
          <a:ext cx="10152698" cy="5760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1266"/>
                <a:gridCol w="3500716"/>
                <a:gridCol w="3500716"/>
              </a:tblGrid>
              <a:tr h="875110">
                <a:tc rowSpan="2"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Интерпретация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Фотофизиономичные компоненты ландшафта, внутри – ландшафтные взаимосвязи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Установление нефизиономичных компонентов ландшафта (нечеткие границы контуров)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75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Фотофизиономичные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компоненты ландшафта, их 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взаиморасположение.</a:t>
                      </a:r>
                      <a:r>
                        <a:rPr lang="ru-RU" sz="18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Резкие отклонения в типичных дешифровочных признаках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физиономичных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компонентов ландшафта</a:t>
                      </a:r>
                      <a:endParaRPr lang="ru-RU" sz="18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Выявление динамических явлений и процессов, как природных, так и антропогенных, и их направленность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75110"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5.Экстраполяция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Признаки изображения и установленные по ним объекты, явления и процессы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Идентификация аналогичных объектов, явлений и процессов на других участках; установление аналогов ландшафта; составление схемы дешифрирования. Выявление однородных поверхностей ландшафтных особенностей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00413" y="23717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9345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3737" y="1068725"/>
            <a:ext cx="93856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spcAft>
                <a:spcPts val="0"/>
              </a:spcAft>
            </a:pP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</a:t>
            </a:r>
            <a:r>
              <a:rPr lang="ru-RU" sz="2000" i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геомониторинга</a:t>
            </a: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особое внимание при изучении геодинамических напряжений заслуживают склоновые процессы, изучение склонов как сложных </a:t>
            </a:r>
            <a:r>
              <a:rPr lang="ru-RU" sz="2000" i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морфолитодинамических</a:t>
            </a: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систем. Дистанционному мониторингу </a:t>
            </a:r>
            <a:r>
              <a:rPr lang="ru-RU" sz="2000" i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эгдогенных</a:t>
            </a:r>
            <a:r>
              <a:rPr lang="ru-RU" sz="2000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экзогенных рельефообразующих процессов посвящено много публикаций.</a:t>
            </a:r>
            <a:endParaRPr lang="ru-RU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9372" y="3100039"/>
            <a:ext cx="7694340" cy="3512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04422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0772" y="2967335"/>
            <a:ext cx="8030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СПАСИБО ЗА ВНИМАНИЕ!!!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08694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24</TotalTime>
  <Words>329</Words>
  <Application>Microsoft Office PowerPoint</Application>
  <PresentationFormat>Произвольный</PresentationFormat>
  <Paragraphs>29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Капля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Ganat</cp:lastModifiedBy>
  <cp:revision>5</cp:revision>
  <dcterms:created xsi:type="dcterms:W3CDTF">2017-11-21T11:41:40Z</dcterms:created>
  <dcterms:modified xsi:type="dcterms:W3CDTF">2020-09-09T06:13:28Z</dcterms:modified>
</cp:coreProperties>
</file>